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handoutMasterIdLst>
    <p:handoutMasterId r:id="rId8"/>
  </p:handoutMasterIdLst>
  <p:sldIdLst>
    <p:sldId id="256" r:id="rId5"/>
    <p:sldId id="260" r:id="rId6"/>
    <p:sldId id="261" r:id="rId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808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15E87-0912-4CC2-8D16-75985F4E5150}" v="5" dt="2024-11-25T04:54:05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8"/>
    <p:restoredTop sz="94613"/>
  </p:normalViewPr>
  <p:slideViewPr>
    <p:cSldViewPr snapToGrid="0">
      <p:cViewPr varScale="1">
        <p:scale>
          <a:sx n="70" d="100"/>
          <a:sy n="70" d="100"/>
        </p:scale>
        <p:origin x="130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62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lle Nahelou" userId="S::maelle.nahelou@wearemci.com::21fc1000-489c-42b5-9e8f-c1fe3e772d81" providerId="AD" clId="Web-{D46DFAAA-8AC0-23A7-C221-1F5CB3F1198A}"/>
    <pc:docChg chg="modSld">
      <pc:chgData name="Maelle Nahelou" userId="S::maelle.nahelou@wearemci.com::21fc1000-489c-42b5-9e8f-c1fe3e772d81" providerId="AD" clId="Web-{D46DFAAA-8AC0-23A7-C221-1F5CB3F1198A}" dt="2024-11-04T13:39:16.181" v="1" actId="1076"/>
      <pc:docMkLst>
        <pc:docMk/>
      </pc:docMkLst>
      <pc:sldChg chg="modSp">
        <pc:chgData name="Maelle Nahelou" userId="S::maelle.nahelou@wearemci.com::21fc1000-489c-42b5-9e8f-c1fe3e772d81" providerId="AD" clId="Web-{D46DFAAA-8AC0-23A7-C221-1F5CB3F1198A}" dt="2024-11-04T13:39:16.181" v="1" actId="1076"/>
        <pc:sldMkLst>
          <pc:docMk/>
          <pc:sldMk cId="0" sldId="256"/>
        </pc:sldMkLst>
        <pc:picChg chg="mod">
          <ac:chgData name="Maelle Nahelou" userId="S::maelle.nahelou@wearemci.com::21fc1000-489c-42b5-9e8f-c1fe3e772d81" providerId="AD" clId="Web-{D46DFAAA-8AC0-23A7-C221-1F5CB3F1198A}" dt="2024-11-04T13:39:16.181" v="1" actId="1076"/>
          <ac:picMkLst>
            <pc:docMk/>
            <pc:sldMk cId="0" sldId="256"/>
            <ac:picMk id="81" creationId="{00000000-0000-0000-0000-000000000000}"/>
          </ac:picMkLst>
        </pc:picChg>
      </pc:sldChg>
    </pc:docChg>
  </pc:docChgLst>
  <pc:docChgLst>
    <pc:chgData name="Margot LAVERRIERE" userId="c932ecc7-6517-428b-aebe-0f04d727fadc" providerId="ADAL" clId="{77615E87-0912-4CC2-8D16-75985F4E5150}"/>
    <pc:docChg chg="custSel addSld modSld">
      <pc:chgData name="Margot LAVERRIERE" userId="c932ecc7-6517-428b-aebe-0f04d727fadc" providerId="ADAL" clId="{77615E87-0912-4CC2-8D16-75985F4E5150}" dt="2024-11-25T04:54:48.094" v="257" actId="12788"/>
      <pc:docMkLst>
        <pc:docMk/>
      </pc:docMkLst>
      <pc:sldChg chg="addSp modSp mod">
        <pc:chgData name="Margot LAVERRIERE" userId="c932ecc7-6517-428b-aebe-0f04d727fadc" providerId="ADAL" clId="{77615E87-0912-4CC2-8D16-75985F4E5150}" dt="2024-11-25T04:54:30.908" v="255" actId="1076"/>
        <pc:sldMkLst>
          <pc:docMk/>
          <pc:sldMk cId="0" sldId="256"/>
        </pc:sldMkLst>
        <pc:spChg chg="add mod">
          <ac:chgData name="Margot LAVERRIERE" userId="c932ecc7-6517-428b-aebe-0f04d727fadc" providerId="ADAL" clId="{77615E87-0912-4CC2-8D16-75985F4E5150}" dt="2024-11-25T04:54:05.182" v="207"/>
          <ac:spMkLst>
            <pc:docMk/>
            <pc:sldMk cId="0" sldId="256"/>
            <ac:spMk id="2" creationId="{6D12A0D4-ECB4-0F26-88DF-0A441F93DD9A}"/>
          </ac:spMkLst>
        </pc:spChg>
        <pc:spChg chg="add mod">
          <ac:chgData name="Margot LAVERRIERE" userId="c932ecc7-6517-428b-aebe-0f04d727fadc" providerId="ADAL" clId="{77615E87-0912-4CC2-8D16-75985F4E5150}" dt="2024-11-25T04:54:30.908" v="255" actId="1076"/>
          <ac:spMkLst>
            <pc:docMk/>
            <pc:sldMk cId="0" sldId="256"/>
            <ac:spMk id="3" creationId="{D83021D8-4556-872A-AD8E-8A9EEE8431F1}"/>
          </ac:spMkLst>
        </pc:spChg>
      </pc:sldChg>
      <pc:sldChg chg="addSp delSp modSp mod">
        <pc:chgData name="Margot LAVERRIERE" userId="c932ecc7-6517-428b-aebe-0f04d727fadc" providerId="ADAL" clId="{77615E87-0912-4CC2-8D16-75985F4E5150}" dt="2024-11-25T04:54:48.094" v="257" actId="12788"/>
        <pc:sldMkLst>
          <pc:docMk/>
          <pc:sldMk cId="148270056" sldId="260"/>
        </pc:sldMkLst>
        <pc:spChg chg="add mod">
          <ac:chgData name="Margot LAVERRIERE" userId="c932ecc7-6517-428b-aebe-0f04d727fadc" providerId="ADAL" clId="{77615E87-0912-4CC2-8D16-75985F4E5150}" dt="2024-11-25T04:51:45.826" v="16" actId="6549"/>
          <ac:spMkLst>
            <pc:docMk/>
            <pc:sldMk cId="148270056" sldId="260"/>
            <ac:spMk id="2" creationId="{EBC90F49-2EE4-B716-B371-20073ABF92E2}"/>
          </ac:spMkLst>
        </pc:spChg>
        <pc:spChg chg="mod">
          <ac:chgData name="Margot LAVERRIERE" userId="c932ecc7-6517-428b-aebe-0f04d727fadc" providerId="ADAL" clId="{77615E87-0912-4CC2-8D16-75985F4E5150}" dt="2024-11-25T04:54:48.094" v="257" actId="12788"/>
          <ac:spMkLst>
            <pc:docMk/>
            <pc:sldMk cId="148270056" sldId="260"/>
            <ac:spMk id="4" creationId="{90E61858-7370-E5F5-F306-8BBD3AF7EA21}"/>
          </ac:spMkLst>
        </pc:spChg>
        <pc:spChg chg="del">
          <ac:chgData name="Margot LAVERRIERE" userId="c932ecc7-6517-428b-aebe-0f04d727fadc" providerId="ADAL" clId="{77615E87-0912-4CC2-8D16-75985F4E5150}" dt="2024-11-25T04:51:43.324" v="14" actId="478"/>
          <ac:spMkLst>
            <pc:docMk/>
            <pc:sldMk cId="148270056" sldId="260"/>
            <ac:spMk id="5" creationId="{8873AB75-5E35-FCB2-6788-CCF727C002F3}"/>
          </ac:spMkLst>
        </pc:spChg>
      </pc:sldChg>
      <pc:sldChg chg="modSp add mod">
        <pc:chgData name="Margot LAVERRIERE" userId="c932ecc7-6517-428b-aebe-0f04d727fadc" providerId="ADAL" clId="{77615E87-0912-4CC2-8D16-75985F4E5150}" dt="2024-11-25T04:54:41.516" v="256" actId="12788"/>
        <pc:sldMkLst>
          <pc:docMk/>
          <pc:sldMk cId="1332432132" sldId="261"/>
        </pc:sldMkLst>
        <pc:spChg chg="mod">
          <ac:chgData name="Margot LAVERRIERE" userId="c932ecc7-6517-428b-aebe-0f04d727fadc" providerId="ADAL" clId="{77615E87-0912-4CC2-8D16-75985F4E5150}" dt="2024-11-25T04:53:30.389" v="201" actId="113"/>
          <ac:spMkLst>
            <pc:docMk/>
            <pc:sldMk cId="1332432132" sldId="261"/>
            <ac:spMk id="2" creationId="{8FC3E7DB-ACFB-02EF-BA7A-9990C418ED04}"/>
          </ac:spMkLst>
        </pc:spChg>
        <pc:spChg chg="mod">
          <ac:chgData name="Margot LAVERRIERE" userId="c932ecc7-6517-428b-aebe-0f04d727fadc" providerId="ADAL" clId="{77615E87-0912-4CC2-8D16-75985F4E5150}" dt="2024-11-25T04:54:41.516" v="256" actId="12788"/>
          <ac:spMkLst>
            <pc:docMk/>
            <pc:sldMk cId="1332432132" sldId="261"/>
            <ac:spMk id="4" creationId="{CD92C263-3483-BE0B-49B6-425144410F13}"/>
          </ac:spMkLst>
        </pc:spChg>
      </pc:sldChg>
    </pc:docChg>
  </pc:docChgLst>
  <pc:docChgLst>
    <pc:chgData name="Margot LAVERRIERE" userId="c932ecc7-6517-428b-aebe-0f04d727fadc" providerId="ADAL" clId="{9D9ADB0F-74A9-4ED0-AA7F-A72E218118C3}"/>
    <pc:docChg chg="undo custSel addSld delSld modSld">
      <pc:chgData name="Margot LAVERRIERE" userId="c932ecc7-6517-428b-aebe-0f04d727fadc" providerId="ADAL" clId="{9D9ADB0F-74A9-4ED0-AA7F-A72E218118C3}" dt="2023-09-19T14:54:07.010" v="18" actId="2890"/>
      <pc:docMkLst>
        <pc:docMk/>
      </pc:docMkLst>
      <pc:sldChg chg="addSp delSp mod">
        <pc:chgData name="Margot LAVERRIERE" userId="c932ecc7-6517-428b-aebe-0f04d727fadc" providerId="ADAL" clId="{9D9ADB0F-74A9-4ED0-AA7F-A72E218118C3}" dt="2023-09-19T14:54:06.019" v="16" actId="478"/>
        <pc:sldMkLst>
          <pc:docMk/>
          <pc:sldMk cId="0" sldId="257"/>
        </pc:sldMkLst>
        <pc:spChg chg="add del">
          <ac:chgData name="Margot LAVERRIERE" userId="c932ecc7-6517-428b-aebe-0f04d727fadc" providerId="ADAL" clId="{9D9ADB0F-74A9-4ED0-AA7F-A72E218118C3}" dt="2023-09-19T14:54:06.019" v="16" actId="478"/>
          <ac:spMkLst>
            <pc:docMk/>
            <pc:sldMk cId="0" sldId="257"/>
            <ac:spMk id="82" creationId="{00000000-0000-0000-0000-000000000000}"/>
          </ac:spMkLst>
        </pc:spChg>
        <pc:spChg chg="add del">
          <ac:chgData name="Margot LAVERRIERE" userId="c932ecc7-6517-428b-aebe-0f04d727fadc" providerId="ADAL" clId="{9D9ADB0F-74A9-4ED0-AA7F-A72E218118C3}" dt="2023-09-19T14:54:05.829" v="15" actId="478"/>
          <ac:spMkLst>
            <pc:docMk/>
            <pc:sldMk cId="0" sldId="257"/>
            <ac:spMk id="83" creationId="{00000000-0000-0000-0000-000000000000}"/>
          </ac:spMkLst>
        </pc:spChg>
      </pc:sldChg>
      <pc:sldChg chg="delSp mod">
        <pc:chgData name="Margot LAVERRIERE" userId="c932ecc7-6517-428b-aebe-0f04d727fadc" providerId="ADAL" clId="{9D9ADB0F-74A9-4ED0-AA7F-A72E218118C3}" dt="2023-09-19T14:53:30.917" v="0" actId="478"/>
        <pc:sldMkLst>
          <pc:docMk/>
          <pc:sldMk cId="4017886779" sldId="258"/>
        </pc:sldMkLst>
        <pc:spChg chg="del">
          <ac:chgData name="Margot LAVERRIERE" userId="c932ecc7-6517-428b-aebe-0f04d727fadc" providerId="ADAL" clId="{9D9ADB0F-74A9-4ED0-AA7F-A72E218118C3}" dt="2023-09-19T14:53:30.917" v="0" actId="478"/>
          <ac:spMkLst>
            <pc:docMk/>
            <pc:sldMk cId="4017886779" sldId="258"/>
            <ac:spMk id="2" creationId="{00000000-0000-0000-0000-000000000000}"/>
          </ac:spMkLst>
        </pc:spChg>
      </pc:sldChg>
      <pc:sldChg chg="addSp delSp modSp add del mod">
        <pc:chgData name="Margot LAVERRIERE" userId="c932ecc7-6517-428b-aebe-0f04d727fadc" providerId="ADAL" clId="{9D9ADB0F-74A9-4ED0-AA7F-A72E218118C3}" dt="2023-09-19T14:54:07.010" v="18" actId="2890"/>
        <pc:sldMkLst>
          <pc:docMk/>
          <pc:sldMk cId="3127464390" sldId="259"/>
        </pc:sldMkLst>
        <pc:spChg chg="add del mod">
          <ac:chgData name="Margot LAVERRIERE" userId="c932ecc7-6517-428b-aebe-0f04d727fadc" providerId="ADAL" clId="{9D9ADB0F-74A9-4ED0-AA7F-A72E218118C3}" dt="2023-09-19T14:54:06.499" v="17" actId="20577"/>
          <ac:spMkLst>
            <pc:docMk/>
            <pc:sldMk cId="3127464390" sldId="259"/>
            <ac:spMk id="82" creationId="{00000000-0000-0000-0000-000000000000}"/>
          </ac:spMkLst>
        </pc:spChg>
      </pc:sldChg>
    </pc:docChg>
  </pc:docChgLst>
  <pc:docChgLst>
    <pc:chgData name="Coline Faivre" userId="b2985ebb-90b3-4157-b5f1-2dd47b3eb509" providerId="ADAL" clId="{4237F4F0-8A02-47C3-BE1F-E8FABE5A3FEB}"/>
    <pc:docChg chg="addSld modSld">
      <pc:chgData name="Coline Faivre" userId="b2985ebb-90b3-4157-b5f1-2dd47b3eb509" providerId="ADAL" clId="{4237F4F0-8A02-47C3-BE1F-E8FABE5A3FEB}" dt="2023-09-12T12:53:37.593" v="0"/>
      <pc:docMkLst>
        <pc:docMk/>
      </pc:docMkLst>
      <pc:sldChg chg="add setBg">
        <pc:chgData name="Coline Faivre" userId="b2985ebb-90b3-4157-b5f1-2dd47b3eb509" providerId="ADAL" clId="{4237F4F0-8A02-47C3-BE1F-E8FABE5A3FEB}" dt="2023-09-12T12:53:37.593" v="0"/>
        <pc:sldMkLst>
          <pc:docMk/>
          <pc:sldMk cId="4017886779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E509-ADDD-4B7F-8461-BD397937782E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7283B-0C8B-4B30-886A-06656ED82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61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0"/>
            <a:ext cx="12186469" cy="68569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12A0D4-ECB4-0F26-88DF-0A441F93DD9A}"/>
              </a:ext>
            </a:extLst>
          </p:cNvPr>
          <p:cNvSpPr/>
          <p:nvPr/>
        </p:nvSpPr>
        <p:spPr>
          <a:xfrm>
            <a:off x="3847630" y="4814963"/>
            <a:ext cx="4496740" cy="878266"/>
          </a:xfrm>
          <a:prstGeom prst="rect">
            <a:avLst/>
          </a:prstGeom>
          <a:solidFill>
            <a:srgbClr val="ECD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3021D8-4556-872A-AD8E-8A9EEE8431F1}"/>
              </a:ext>
            </a:extLst>
          </p:cNvPr>
          <p:cNvSpPr txBox="1"/>
          <p:nvPr/>
        </p:nvSpPr>
        <p:spPr>
          <a:xfrm>
            <a:off x="4316149" y="4838597"/>
            <a:ext cx="3558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NOTEZ DANS VOS AGENDAS !</a:t>
            </a:r>
            <a:endParaRPr lang="fr-FR" sz="1800" i="1" dirty="0">
              <a:solidFill>
                <a:schemeClr val="bg1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">
            <a:extLst>
              <a:ext uri="{FF2B5EF4-FFF2-40B4-BE49-F238E27FC236}">
                <a16:creationId xmlns:a16="http://schemas.microsoft.com/office/drawing/2014/main" id="{90E61858-7370-E5F5-F306-8BBD3AF7EA21}"/>
              </a:ext>
            </a:extLst>
          </p:cNvPr>
          <p:cNvSpPr/>
          <p:nvPr/>
        </p:nvSpPr>
        <p:spPr>
          <a:xfrm>
            <a:off x="1285875" y="620840"/>
            <a:ext cx="962025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CC00"/>
                </a:solidFill>
                <a:latin typeface="Calibri"/>
                <a:ea typeface="DejaVu Sans"/>
              </a:rPr>
              <a:t>DATES CLÉS</a:t>
            </a:r>
            <a:endParaRPr lang="fr-FR" sz="4400" b="0" strike="noStrike" spc="-1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BC90F49-2EE4-B716-B371-20073ABF92E2}"/>
              </a:ext>
            </a:extLst>
          </p:cNvPr>
          <p:cNvSpPr txBox="1">
            <a:spLocks/>
          </p:cNvSpPr>
          <p:nvPr/>
        </p:nvSpPr>
        <p:spPr>
          <a:xfrm>
            <a:off x="838199" y="2035834"/>
            <a:ext cx="11031747" cy="42013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latin typeface="Abadi" panose="020B0604020104020204" pitchFamily="34" charset="0"/>
              </a:rPr>
              <a:t>Ouverture de la commercialisation : </a:t>
            </a:r>
            <a:r>
              <a:rPr lang="fr-FR" sz="1700" b="1" dirty="0">
                <a:latin typeface="Abadi" panose="020B0604020104020204" pitchFamily="34" charset="0"/>
              </a:rPr>
              <a:t>jeudi 3 octobre 2024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latin typeface="Abadi" panose="020B0604020104020204" pitchFamily="34" charset="0"/>
              </a:rPr>
              <a:t>Ouverture du site d'inscription : </a:t>
            </a:r>
            <a:r>
              <a:rPr lang="fr-FR" sz="1700" b="1" dirty="0">
                <a:latin typeface="Abadi" panose="020B0604020104020204" pitchFamily="34" charset="0"/>
              </a:rPr>
              <a:t>6 février 2025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latin typeface="Abadi" panose="020B0604020104020204" pitchFamily="34" charset="0"/>
              </a:rPr>
              <a:t>Ouverture du site de soumission des résumés : </a:t>
            </a:r>
            <a:r>
              <a:rPr lang="fr-FR" sz="1700" b="1" dirty="0">
                <a:latin typeface="Abadi" panose="020B0604020104020204" pitchFamily="34" charset="0"/>
              </a:rPr>
              <a:t>6 février 2025</a:t>
            </a:r>
          </a:p>
          <a:p>
            <a:r>
              <a:rPr lang="fr-FR" sz="1700" dirty="0">
                <a:latin typeface="Abadi"/>
              </a:rPr>
              <a:t>Programme préliminaire : </a:t>
            </a:r>
            <a:r>
              <a:rPr lang="fr-FR" sz="1700" b="1" dirty="0">
                <a:latin typeface="Abadi"/>
              </a:rPr>
              <a:t>mi-février 2025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latin typeface="Abadi" panose="020B0604020104020204" pitchFamily="34" charset="0"/>
              </a:rPr>
              <a:t>Clôture de la soumission des résumés : </a:t>
            </a:r>
            <a:r>
              <a:rPr lang="fr-FR" sz="1700" b="1" dirty="0">
                <a:latin typeface="Abadi" panose="020B0604020104020204" pitchFamily="34" charset="0"/>
              </a:rPr>
              <a:t>vendredi 27 juin 2025, 23h59 CET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latin typeface="Abadi" panose="020B0604020104020204" pitchFamily="34" charset="0"/>
              </a:rPr>
              <a:t>Notification aux auteurs : </a:t>
            </a:r>
            <a:r>
              <a:rPr lang="fr-FR" sz="1700" b="1" dirty="0">
                <a:latin typeface="Abadi" panose="020B0604020104020204" pitchFamily="34" charset="0"/>
              </a:rPr>
              <a:t>juillet 2025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latin typeface="Abadi" panose="020B0604020104020204" pitchFamily="34" charset="0"/>
              </a:rPr>
              <a:t>Date limite du tarif préférentiel : </a:t>
            </a:r>
            <a:r>
              <a:rPr lang="fr-FR" sz="1700" b="1" dirty="0">
                <a:latin typeface="Abadi" panose="020B0604020104020204" pitchFamily="34" charset="0"/>
              </a:rPr>
              <a:t>vendredi 25 juillet 2025, 23h59 CET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latin typeface="Abadi" panose="020B0604020104020204" pitchFamily="34" charset="0"/>
              </a:rPr>
              <a:t>Programme final : </a:t>
            </a:r>
            <a:r>
              <a:rPr lang="fr-FR" sz="1700" b="1" dirty="0">
                <a:latin typeface="Abadi" panose="020B0604020104020204" pitchFamily="34" charset="0"/>
              </a:rPr>
              <a:t>fin septembre 2025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latin typeface="Abadi" panose="020B0604020104020204" pitchFamily="34" charset="0"/>
              </a:rPr>
              <a:t>Pré-cours du GERDA 2025 :</a:t>
            </a:r>
            <a:r>
              <a:rPr lang="fr-FR" sz="1700" b="1" dirty="0">
                <a:latin typeface="Abadi" panose="020B0604020104020204" pitchFamily="34" charset="0"/>
              </a:rPr>
              <a:t> mercredi 15 octobre 2025 (matin)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700" dirty="0">
                <a:latin typeface="Abadi" panose="020B0604020104020204" pitchFamily="34" charset="0"/>
              </a:rPr>
              <a:t>Cours du GERDA 2025 : </a:t>
            </a:r>
            <a:r>
              <a:rPr lang="fr-FR" sz="1700" b="1" dirty="0">
                <a:latin typeface="Abadi" panose="020B0604020104020204" pitchFamily="34" charset="0"/>
              </a:rPr>
              <a:t>mercredi 15 (après-midi), jeudi 16 et vendredi 17 octobre 2025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700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700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fr-FR" sz="1700" i="1" dirty="0">
              <a:latin typeface="Abadi" panose="020B0604020104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27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F198B-2B92-358F-4586-EB179F46F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">
            <a:extLst>
              <a:ext uri="{FF2B5EF4-FFF2-40B4-BE49-F238E27FC236}">
                <a16:creationId xmlns:a16="http://schemas.microsoft.com/office/drawing/2014/main" id="{CD92C263-3483-BE0B-49B6-425144410F13}"/>
              </a:ext>
            </a:extLst>
          </p:cNvPr>
          <p:cNvSpPr/>
          <p:nvPr/>
        </p:nvSpPr>
        <p:spPr>
          <a:xfrm>
            <a:off x="1285875" y="620840"/>
            <a:ext cx="962025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FFCC00"/>
                </a:solidFill>
                <a:latin typeface="Calibri"/>
                <a:ea typeface="DejaVu Sans"/>
              </a:rPr>
              <a:t>NOUVEAUTÉ</a:t>
            </a:r>
            <a:endParaRPr lang="fr-FR" sz="4400" b="0" strike="noStrike" spc="-1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FC3E7DB-ACFB-02EF-BA7A-9990C418ED04}"/>
              </a:ext>
            </a:extLst>
          </p:cNvPr>
          <p:cNvSpPr txBox="1">
            <a:spLocks/>
          </p:cNvSpPr>
          <p:nvPr/>
        </p:nvSpPr>
        <p:spPr>
          <a:xfrm>
            <a:off x="838199" y="2035834"/>
            <a:ext cx="11031747" cy="42013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dirty="0">
                <a:latin typeface="Abadi" panose="020B0604020104020204" pitchFamily="34" charset="0"/>
                <a:sym typeface="Wingdings" panose="05000000000000000000" pitchFamily="2" charset="2"/>
              </a:rPr>
              <a:t>Le Pré-cours se déroulera le mercredi matin </a:t>
            </a:r>
          </a:p>
          <a:p>
            <a:pPr marL="0" indent="0" algn="ctr">
              <a:buNone/>
            </a:pPr>
            <a:r>
              <a:rPr lang="fr-FR" sz="3200" dirty="0">
                <a:latin typeface="Abadi" panose="020B0604020104020204" pitchFamily="34" charset="0"/>
                <a:sym typeface="Wingdings" panose="05000000000000000000" pitchFamily="2" charset="2"/>
              </a:rPr>
              <a:t>et le Cours débutera dès le mercredi après-midi.</a:t>
            </a:r>
          </a:p>
          <a:p>
            <a:pPr marL="0" indent="0" algn="ctr">
              <a:buNone/>
            </a:pPr>
            <a:endParaRPr lang="fr-FR" sz="3200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FR" sz="3200" dirty="0">
                <a:latin typeface="Abadi" panose="020B0604020104020204" pitchFamily="34" charset="0"/>
                <a:sym typeface="Wingdings" panose="05000000000000000000" pitchFamily="2" charset="2"/>
              </a:rPr>
              <a:t>Inscrivez-vous dès </a:t>
            </a:r>
            <a:r>
              <a:rPr lang="fr-FR" sz="3200" b="1" dirty="0">
                <a:latin typeface="Abadi" panose="020B0604020104020204" pitchFamily="34" charset="0"/>
                <a:sym typeface="Wingdings" panose="05000000000000000000" pitchFamily="2" charset="2"/>
              </a:rPr>
              <a:t>février 2025</a:t>
            </a:r>
            <a:r>
              <a:rPr lang="fr-FR" sz="3200" dirty="0">
                <a:latin typeface="Abadi" panose="020B0604020104020204" pitchFamily="34" charset="0"/>
                <a:sym typeface="Wingdings" panose="05000000000000000000" pitchFamily="2" charset="2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324321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0">
          <a:noFill/>
        </a:ln>
      </a:spPr>
      <a:bodyPr lIns="90000" tIns="45000" rIns="90000" bIns="45000" anchor="t">
        <a:noAutofit/>
      </a:bodyPr>
      <a:lstStyle>
        <a:defPPr algn="l">
          <a:lnSpc>
            <a:spcPct val="100000"/>
          </a:lnSpc>
          <a:defRPr sz="2000" b="0" strike="noStrike" spc="-1" dirty="0">
            <a:solidFill>
              <a:srgbClr val="266665"/>
            </a:solidFill>
            <a:latin typeface="Calibri"/>
            <a:ea typeface="DejaVu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d6d060-d1ce-46b3-98d4-cf7f02551196">
      <Terms xmlns="http://schemas.microsoft.com/office/infopath/2007/PartnerControls"/>
    </lcf76f155ced4ddcb4097134ff3c332f>
    <TaxCatchAll xmlns="81c07829-7495-416a-a54c-91c03c7028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B990FE9A8D9C4C816BEF77A60B4872" ma:contentTypeVersion="15" ma:contentTypeDescription="Crée un document." ma:contentTypeScope="" ma:versionID="64eda68530c6d84b4311003c128b7f27">
  <xsd:schema xmlns:xsd="http://www.w3.org/2001/XMLSchema" xmlns:xs="http://www.w3.org/2001/XMLSchema" xmlns:p="http://schemas.microsoft.com/office/2006/metadata/properties" xmlns:ns2="9dd6d060-d1ce-46b3-98d4-cf7f02551196" xmlns:ns3="81c07829-7495-416a-a54c-91c03c70283f" targetNamespace="http://schemas.microsoft.com/office/2006/metadata/properties" ma:root="true" ma:fieldsID="da7272f933aafb452d207b32c10e23eb" ns2:_="" ns3:_="">
    <xsd:import namespace="9dd6d060-d1ce-46b3-98d4-cf7f02551196"/>
    <xsd:import namespace="81c07829-7495-416a-a54c-91c03c7028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6d060-d1ce-46b3-98d4-cf7f02551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07829-7495-416a-a54c-91c03c70283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5758298-a24a-4f48-b0b9-f7ed364c2937}" ma:internalName="TaxCatchAll" ma:showField="CatchAllData" ma:web="81c07829-7495-416a-a54c-91c03c7028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70FF1B-E910-4105-9367-5FF2A8CDFFFC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300d8c6-48ad-46f7-84b8-fc4572024206"/>
    <ds:schemaRef ds:uri="52ac5dbd-dc11-4578-97a8-84fe031e0b12"/>
    <ds:schemaRef ds:uri="http://schemas.microsoft.com/office/2006/metadata/properties"/>
    <ds:schemaRef ds:uri="http://purl.org/dc/dcmitype/"/>
    <ds:schemaRef ds:uri="http://purl.org/dc/elements/1.1/"/>
    <ds:schemaRef ds:uri="9dd6d060-d1ce-46b3-98d4-cf7f02551196"/>
    <ds:schemaRef ds:uri="81c07829-7495-416a-a54c-91c03c70283f"/>
  </ds:schemaRefs>
</ds:datastoreItem>
</file>

<file path=customXml/itemProps2.xml><?xml version="1.0" encoding="utf-8"?>
<ds:datastoreItem xmlns:ds="http://schemas.openxmlformats.org/officeDocument/2006/customXml" ds:itemID="{35A2A82B-F6A8-41A3-B2B0-404E95A716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138818-0E22-47BC-966E-00A5B6F58578}"/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130</Words>
  <Application>Microsoft Office PowerPoint</Application>
  <PresentationFormat>Grand écran</PresentationFormat>
  <Paragraphs>18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Abadi</vt:lpstr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1</dc:creator>
  <dc:description/>
  <cp:lastModifiedBy>Margot LAVERRIERE</cp:lastModifiedBy>
  <cp:revision>45</cp:revision>
  <dcterms:created xsi:type="dcterms:W3CDTF">2022-01-25T14:02:04Z</dcterms:created>
  <dcterms:modified xsi:type="dcterms:W3CDTF">2024-11-25T04:54:49Z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2</vt:i4>
  </property>
  <property fmtid="{D5CDD505-2E9C-101B-9397-08002B2CF9AE}" pid="4" name="ContentTypeId">
    <vt:lpwstr>0x010100DFB990FE9A8D9C4C816BEF77A60B4872</vt:lpwstr>
  </property>
  <property fmtid="{D5CDD505-2E9C-101B-9397-08002B2CF9AE}" pid="5" name="MSIP_Label_7cbf2ee6-7391-4c03-b07a-3137c8a2243c_Enabled">
    <vt:lpwstr>true</vt:lpwstr>
  </property>
  <property fmtid="{D5CDD505-2E9C-101B-9397-08002B2CF9AE}" pid="6" name="MSIP_Label_7cbf2ee6-7391-4c03-b07a-3137c8a2243c_SetDate">
    <vt:lpwstr>2023-09-12T12:53:48Z</vt:lpwstr>
  </property>
  <property fmtid="{D5CDD505-2E9C-101B-9397-08002B2CF9AE}" pid="7" name="MSIP_Label_7cbf2ee6-7391-4c03-b07a-3137c8a2243c_Method">
    <vt:lpwstr>Standard</vt:lpwstr>
  </property>
  <property fmtid="{D5CDD505-2E9C-101B-9397-08002B2CF9AE}" pid="8" name="MSIP_Label_7cbf2ee6-7391-4c03-b07a-3137c8a2243c_Name">
    <vt:lpwstr>Internal</vt:lpwstr>
  </property>
  <property fmtid="{D5CDD505-2E9C-101B-9397-08002B2CF9AE}" pid="9" name="MSIP_Label_7cbf2ee6-7391-4c03-b07a-3137c8a2243c_SiteId">
    <vt:lpwstr>ac144e41-8001-48f0-9e1c-170716ed06b6</vt:lpwstr>
  </property>
  <property fmtid="{D5CDD505-2E9C-101B-9397-08002B2CF9AE}" pid="10" name="MSIP_Label_7cbf2ee6-7391-4c03-b07a-3137c8a2243c_ActionId">
    <vt:lpwstr>642e8bab-ebbe-44f7-82f4-b6298d828a2c</vt:lpwstr>
  </property>
  <property fmtid="{D5CDD505-2E9C-101B-9397-08002B2CF9AE}" pid="11" name="MSIP_Label_7cbf2ee6-7391-4c03-b07a-3137c8a2243c_ContentBits">
    <vt:lpwstr>1</vt:lpwstr>
  </property>
  <property fmtid="{D5CDD505-2E9C-101B-9397-08002B2CF9AE}" pid="12" name="MediaServiceImageTags">
    <vt:lpwstr/>
  </property>
</Properties>
</file>